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F346018C-5A86-4916-B8B8-665A4CDAECED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5434C52-85DE-473F-896C-DBE2798E7D50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烘焙一甲 </a:t>
            </a:r>
            <a:r>
              <a:rPr lang="en-US" altLang="zh-TW" dirty="0" smtClean="0"/>
              <a:t>09</a:t>
            </a:r>
            <a:r>
              <a:rPr lang="zh-TW" altLang="en-US" dirty="0" smtClean="0"/>
              <a:t>號 李安霏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自己組裝電腦</a:t>
            </a:r>
          </a:p>
        </p:txBody>
      </p:sp>
    </p:spTree>
    <p:extLst>
      <p:ext uri="{BB962C8B-B14F-4D97-AF65-F5344CB8AC3E}">
        <p14:creationId xmlns:p14="http://schemas.microsoft.com/office/powerpoint/2010/main" val="2142848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764704"/>
            <a:ext cx="4721696" cy="1127720"/>
          </a:xfrm>
        </p:spPr>
        <p:txBody>
          <a:bodyPr>
            <a:normAutofit/>
          </a:bodyPr>
          <a:lstStyle/>
          <a:p>
            <a:r>
              <a:rPr lang="zh-TW" altLang="en-US" dirty="0"/>
              <a:t>電腦軟體 微軟 </a:t>
            </a:r>
            <a:r>
              <a:rPr lang="en-US" altLang="zh-TW" dirty="0"/>
              <a:t>- Windows 7 Home Premium (</a:t>
            </a:r>
            <a:r>
              <a:rPr lang="zh-TW" altLang="en-US" dirty="0"/>
              <a:t>中文家用隨機版 </a:t>
            </a:r>
            <a:r>
              <a:rPr lang="en-US" altLang="zh-TW" dirty="0"/>
              <a:t>SP1 32</a:t>
            </a:r>
            <a:r>
              <a:rPr lang="zh-TW" altLang="en-US" dirty="0"/>
              <a:t>位元</a:t>
            </a:r>
            <a:r>
              <a:rPr lang="en-US" altLang="zh-TW" dirty="0"/>
              <a:t>)	</a:t>
            </a:r>
            <a:r>
              <a:rPr lang="en-US" altLang="zh-TW" dirty="0" smtClean="0"/>
              <a:t>3450</a:t>
            </a:r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32856"/>
            <a:ext cx="3735859" cy="3735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695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2372" y="2492896"/>
            <a:ext cx="8219256" cy="3603104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696" y="476672"/>
            <a:ext cx="5421188" cy="1656184"/>
          </a:xfrm>
        </p:spPr>
        <p:txBody>
          <a:bodyPr>
            <a:normAutofit/>
          </a:bodyPr>
          <a:lstStyle/>
          <a:p>
            <a:r>
              <a:rPr lang="zh-TW" altLang="en-US" dirty="0"/>
              <a:t>主機板 微星 </a:t>
            </a:r>
            <a:r>
              <a:rPr lang="en-US" altLang="zh-TW" dirty="0"/>
              <a:t>- G41M-P33 Combo (LGA775, G41, Dual DDR3 1066, SATAII, PCI-E, LAN, USB3, 5.1ch)	</a:t>
            </a:r>
            <a:r>
              <a:rPr lang="en-US" altLang="zh-TW" dirty="0" smtClean="0"/>
              <a:t>2300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64904"/>
            <a:ext cx="388843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0419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65782" y="836712"/>
            <a:ext cx="5070120" cy="1008112"/>
          </a:xfrm>
        </p:spPr>
        <p:txBody>
          <a:bodyPr>
            <a:normAutofit/>
          </a:bodyPr>
          <a:lstStyle/>
          <a:p>
            <a:r>
              <a:rPr lang="en-US" altLang="zh-TW" dirty="0"/>
              <a:t>DVD ROM Pioneer - 16X (IDE)	</a:t>
            </a:r>
            <a:r>
              <a:rPr lang="en-US" altLang="zh-TW" dirty="0" smtClean="0"/>
              <a:t>600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0338"/>
            <a:ext cx="5128198" cy="238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4636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37747" y="692696"/>
            <a:ext cx="4896544" cy="1368152"/>
          </a:xfrm>
        </p:spPr>
        <p:txBody>
          <a:bodyPr>
            <a:normAutofit/>
          </a:bodyPr>
          <a:lstStyle/>
          <a:p>
            <a:r>
              <a:rPr lang="zh-TW" altLang="en-US" dirty="0"/>
              <a:t>液晶螢幕 </a:t>
            </a:r>
            <a:r>
              <a:rPr lang="en-US" altLang="zh-TW" dirty="0"/>
              <a:t>LG - 24MP55HQ-P (24</a:t>
            </a:r>
            <a:r>
              <a:rPr lang="zh-TW" altLang="en-US" dirty="0"/>
              <a:t>吋 </a:t>
            </a:r>
            <a:r>
              <a:rPr lang="en-US" altLang="zh-TW" dirty="0"/>
              <a:t>LED</a:t>
            </a:r>
            <a:r>
              <a:rPr lang="zh-TW" altLang="en-US" dirty="0"/>
              <a:t>液晶螢幕 解析度</a:t>
            </a:r>
            <a:r>
              <a:rPr lang="en-US" altLang="zh-TW" dirty="0"/>
              <a:t>1920*1080(16:9) (AH-IPS</a:t>
            </a:r>
            <a:r>
              <a:rPr lang="zh-TW" altLang="en-US" dirty="0"/>
              <a:t>面板</a:t>
            </a:r>
            <a:r>
              <a:rPr lang="en-US" altLang="zh-TW" dirty="0"/>
              <a:t>))	</a:t>
            </a:r>
            <a:r>
              <a:rPr lang="en-US" altLang="zh-TW" dirty="0" smtClean="0"/>
              <a:t>5900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41164"/>
            <a:ext cx="5068598" cy="322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39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26252" y="692696"/>
            <a:ext cx="4464496" cy="1224136"/>
          </a:xfrm>
        </p:spPr>
        <p:txBody>
          <a:bodyPr>
            <a:normAutofit/>
          </a:bodyPr>
          <a:lstStyle/>
          <a:p>
            <a:r>
              <a:rPr lang="zh-TW" altLang="en-US" dirty="0"/>
              <a:t>鍵盤</a:t>
            </a:r>
            <a:r>
              <a:rPr lang="en-US" altLang="zh-TW" dirty="0"/>
              <a:t>/</a:t>
            </a:r>
            <a:r>
              <a:rPr lang="zh-TW" altLang="en-US" dirty="0"/>
              <a:t>滑鼠 微軟 </a:t>
            </a:r>
            <a:r>
              <a:rPr lang="en-US" altLang="zh-TW" dirty="0"/>
              <a:t>- </a:t>
            </a:r>
            <a:r>
              <a:rPr lang="zh-TW" altLang="en-US" dirty="0"/>
              <a:t>無線光學尊爵組 </a:t>
            </a:r>
            <a:r>
              <a:rPr lang="en-US" altLang="zh-TW" dirty="0"/>
              <a:t>(USB / PS/2 </a:t>
            </a:r>
            <a:r>
              <a:rPr lang="zh-TW" altLang="en-US" dirty="0"/>
              <a:t>鍵盤滑鼠組</a:t>
            </a:r>
            <a:r>
              <a:rPr lang="en-US" altLang="zh-TW" dirty="0"/>
              <a:t>)	</a:t>
            </a:r>
            <a:r>
              <a:rPr lang="en-US" altLang="zh-TW" dirty="0" smtClean="0"/>
              <a:t>2800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6"/>
            <a:ext cx="4669545" cy="268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744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5736" y="764704"/>
            <a:ext cx="4464496" cy="1152128"/>
          </a:xfrm>
        </p:spPr>
        <p:txBody>
          <a:bodyPr>
            <a:normAutofit/>
          </a:bodyPr>
          <a:lstStyle/>
          <a:p>
            <a:r>
              <a:rPr lang="zh-TW" altLang="en-US" dirty="0"/>
              <a:t>網路卡 </a:t>
            </a:r>
            <a:r>
              <a:rPr lang="en-US" altLang="zh-TW" dirty="0"/>
              <a:t>Intel - 82550 (10/100 Mbps</a:t>
            </a:r>
            <a:r>
              <a:rPr lang="zh-TW" altLang="en-US" dirty="0"/>
              <a:t>網路卡加密</a:t>
            </a:r>
            <a:r>
              <a:rPr lang="en-US" altLang="zh-TW" dirty="0"/>
              <a:t>)	</a:t>
            </a:r>
            <a:r>
              <a:rPr lang="en-US" altLang="zh-TW" dirty="0" smtClean="0"/>
              <a:t>700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92896"/>
            <a:ext cx="3015779" cy="3015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26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19164" y="908720"/>
            <a:ext cx="4505672" cy="911696"/>
          </a:xfrm>
        </p:spPr>
        <p:txBody>
          <a:bodyPr>
            <a:normAutofit/>
          </a:bodyPr>
          <a:lstStyle/>
          <a:p>
            <a:r>
              <a:rPr lang="en-US" altLang="zh-TW" dirty="0"/>
              <a:t>IP</a:t>
            </a:r>
            <a:r>
              <a:rPr lang="zh-TW" altLang="en-US" dirty="0"/>
              <a:t>分享器 </a:t>
            </a:r>
            <a:r>
              <a:rPr lang="en-US" altLang="zh-TW" dirty="0"/>
              <a:t>DLINK - DI-604 (IP</a:t>
            </a:r>
            <a:r>
              <a:rPr lang="zh-TW" altLang="en-US" dirty="0"/>
              <a:t>分享器 </a:t>
            </a:r>
            <a:r>
              <a:rPr lang="en-US" altLang="zh-TW" dirty="0"/>
              <a:t>+ 4 Port HUB)	</a:t>
            </a:r>
            <a:r>
              <a:rPr lang="en-US" altLang="zh-TW" dirty="0" smtClean="0"/>
              <a:t>570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909" y="2276872"/>
            <a:ext cx="4443339" cy="332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556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7200" y="1988840"/>
            <a:ext cx="8229600" cy="407517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172" y="836712"/>
            <a:ext cx="4361656" cy="941472"/>
          </a:xfrm>
        </p:spPr>
        <p:txBody>
          <a:bodyPr>
            <a:normAutofit/>
          </a:bodyPr>
          <a:lstStyle/>
          <a:p>
            <a:r>
              <a:rPr lang="zh-TW" altLang="en-US" dirty="0"/>
              <a:t>掃描器 </a:t>
            </a:r>
            <a:r>
              <a:rPr lang="en-US" altLang="zh-TW" dirty="0"/>
              <a:t>EPSON - V100 (48BIT</a:t>
            </a:r>
            <a:r>
              <a:rPr lang="zh-TW" altLang="en-US" dirty="0"/>
              <a:t>、</a:t>
            </a:r>
            <a:r>
              <a:rPr lang="en-US" altLang="zh-TW" dirty="0"/>
              <a:t>USB</a:t>
            </a:r>
            <a:r>
              <a:rPr lang="zh-TW" altLang="en-US" dirty="0"/>
              <a:t>、</a:t>
            </a:r>
            <a:r>
              <a:rPr lang="en-US" altLang="zh-TW" dirty="0"/>
              <a:t>3200*6400DPI</a:t>
            </a:r>
            <a:r>
              <a:rPr lang="zh-TW" altLang="en-US" dirty="0"/>
              <a:t>、超薄</a:t>
            </a:r>
            <a:r>
              <a:rPr lang="en-US" altLang="zh-TW" dirty="0"/>
              <a:t>)	</a:t>
            </a:r>
            <a:r>
              <a:rPr lang="en-US" altLang="zh-TW" dirty="0" smtClean="0"/>
              <a:t>3700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132856"/>
            <a:ext cx="374441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35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55168" y="836712"/>
            <a:ext cx="4433664" cy="1085488"/>
          </a:xfrm>
        </p:spPr>
        <p:txBody>
          <a:bodyPr>
            <a:normAutofit/>
          </a:bodyPr>
          <a:lstStyle/>
          <a:p>
            <a:r>
              <a:rPr lang="zh-TW" altLang="en-US" dirty="0"/>
              <a:t>其他週邊 麗臺 </a:t>
            </a:r>
            <a:r>
              <a:rPr lang="en-US" altLang="zh-TW" dirty="0"/>
              <a:t>- TV Pro 1920 (</a:t>
            </a:r>
            <a:r>
              <a:rPr lang="zh-TW" altLang="en-US" dirty="0"/>
              <a:t>多媒體電視盒</a:t>
            </a:r>
            <a:r>
              <a:rPr lang="en-US" altLang="zh-TW" dirty="0"/>
              <a:t>)	</a:t>
            </a:r>
            <a:r>
              <a:rPr lang="en-US" altLang="zh-TW" dirty="0" smtClean="0"/>
              <a:t>1400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95" y="2204863"/>
            <a:ext cx="4478159" cy="337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706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45</TotalTime>
  <Words>149</Words>
  <Application>Microsoft Office PowerPoint</Application>
  <PresentationFormat>如螢幕大小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BlackTie</vt:lpstr>
      <vt:lpstr>自己組裝電腦</vt:lpstr>
      <vt:lpstr>主機板 微星 - G41M-P33 Combo (LGA775, G41, Dual DDR3 1066, SATAII, PCI-E, LAN, USB3, 5.1ch) 2300</vt:lpstr>
      <vt:lpstr>DVD ROM Pioneer - 16X (IDE) 600</vt:lpstr>
      <vt:lpstr>液晶螢幕 LG - 24MP55HQ-P (24吋 LED液晶螢幕 解析度1920*1080(16:9) (AH-IPS面板)) 5900</vt:lpstr>
      <vt:lpstr>鍵盤/滑鼠 微軟 - 無線光學尊爵組 (USB / PS/2 鍵盤滑鼠組) 2800</vt:lpstr>
      <vt:lpstr>網路卡 Intel - 82550 (10/100 Mbps網路卡加密) 700</vt:lpstr>
      <vt:lpstr>IP分享器 DLINK - DI-604 (IP分享器 + 4 Port HUB) 570</vt:lpstr>
      <vt:lpstr>掃描器 EPSON - V100 (48BIT、USB、3200*6400DPI、超薄) 3700</vt:lpstr>
      <vt:lpstr>其他週邊 麗臺 - TV Pro 1920 (多媒體電視盒) 1400</vt:lpstr>
      <vt:lpstr>電腦軟體 微軟 - Windows 7 Home Premium (中文家用隨機版 SP1 32位元) 3450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自己組裝電腦</dc:title>
  <dc:creator>mt</dc:creator>
  <cp:lastModifiedBy>mt</cp:lastModifiedBy>
  <cp:revision>3</cp:revision>
  <dcterms:created xsi:type="dcterms:W3CDTF">2017-01-03T02:09:09Z</dcterms:created>
  <dcterms:modified xsi:type="dcterms:W3CDTF">2017-01-03T02:54:44Z</dcterms:modified>
</cp:coreProperties>
</file>